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3" r:id="rId2"/>
    <p:sldId id="284" r:id="rId3"/>
    <p:sldId id="285" r:id="rId4"/>
    <p:sldId id="286" r:id="rId5"/>
    <p:sldId id="292" r:id="rId6"/>
    <p:sldId id="298" r:id="rId7"/>
    <p:sldId id="274" r:id="rId8"/>
    <p:sldId id="291" r:id="rId9"/>
    <p:sldId id="297" r:id="rId10"/>
    <p:sldId id="275" r:id="rId11"/>
    <p:sldId id="290" r:id="rId12"/>
    <p:sldId id="296" r:id="rId13"/>
    <p:sldId id="276" r:id="rId14"/>
    <p:sldId id="289" r:id="rId15"/>
    <p:sldId id="295" r:id="rId16"/>
    <p:sldId id="281" r:id="rId17"/>
    <p:sldId id="288" r:id="rId18"/>
    <p:sldId id="294" r:id="rId19"/>
    <p:sldId id="282" r:id="rId20"/>
    <p:sldId id="287" r:id="rId21"/>
    <p:sldId id="293" r:id="rId22"/>
    <p:sldId id="277" r:id="rId23"/>
    <p:sldId id="279" r:id="rId24"/>
    <p:sldId id="278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7CED0-EE2B-4575-A022-E62F071F9C2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16D16-219F-48A9-828F-38B055C5D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slide" Target="slide11.xml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slide" Target="slide1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slide" Target="slide15.xml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slide" Target="slide14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slide" Target="slide17.xml"/><Relationship Id="rId7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20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slide" Target="slide20.xml"/><Relationship Id="rId7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slide" Target="slide23.xml"/><Relationship Id="rId7" Type="http://schemas.openxmlformats.org/officeDocument/2006/relationships/image" Target="../media/image2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slide" Target="slide24.xml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5.xml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" Target="slide8.xml"/><Relationship Id="rId7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643050"/>
            <a:ext cx="67151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Дидактическая 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 </a:t>
            </a:r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Четвертый</a:t>
            </a:r>
          </a:p>
          <a:p>
            <a:pPr algn="ctr"/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лишний»</a:t>
            </a:r>
            <a:endParaRPr lang="ru-RU" sz="4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464344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предназначена для детей 3-4 лет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 воспитатель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Хайдукова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Марина Юрьевна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C:\Documents and Settings\ADMIN\Рабочий стол\картинки\i (5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429000"/>
            <a:ext cx="2071670" cy="2286016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\картинки\i (53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643314"/>
            <a:ext cx="1928826" cy="2000264"/>
          </a:xfrm>
          <a:prstGeom prst="rect">
            <a:avLst/>
          </a:prstGeom>
          <a:noFill/>
        </p:spPr>
      </p:pic>
      <p:pic>
        <p:nvPicPr>
          <p:cNvPr id="5" name="Picture 7" descr="C:\Documents and Settings\ADMIN\Рабочий стол\картинки\i (35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2071678"/>
            <a:ext cx="2060698" cy="1785950"/>
          </a:xfrm>
          <a:prstGeom prst="rect">
            <a:avLst/>
          </a:prstGeom>
          <a:noFill/>
        </p:spPr>
      </p:pic>
      <p:pic>
        <p:nvPicPr>
          <p:cNvPr id="7" name="Picture 6" descr="C:\Documents and Settings\ADMIN\Рабочий стол\картинки\i (56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4" y="2071678"/>
            <a:ext cx="2428892" cy="18573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857356" y="1357298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картинки\i (49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714752"/>
            <a:ext cx="1928826" cy="1928826"/>
          </a:xfrm>
          <a:prstGeom prst="rect">
            <a:avLst/>
          </a:prstGeom>
          <a:noFill/>
        </p:spPr>
      </p:pic>
      <p:pic>
        <p:nvPicPr>
          <p:cNvPr id="6" name="Picture 3" descr="C:\Documents and Settings\ADMIN\Рабочий стол\картинки\i (50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3638704"/>
            <a:ext cx="2000264" cy="1935739"/>
          </a:xfrm>
          <a:prstGeom prst="rect">
            <a:avLst/>
          </a:prstGeom>
          <a:noFill/>
        </p:spPr>
      </p:pic>
      <p:pic>
        <p:nvPicPr>
          <p:cNvPr id="7" name="Picture 5" descr="C:\Documents and Settings\ADMIN\Рабочий стол\картинки\i (14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1857364"/>
            <a:ext cx="1677612" cy="2000264"/>
          </a:xfrm>
          <a:prstGeom prst="rect">
            <a:avLst/>
          </a:prstGeom>
          <a:noFill/>
        </p:spPr>
      </p:pic>
      <p:pic>
        <p:nvPicPr>
          <p:cNvPr id="34819" name="Picture 3" descr="C:\Documents and Settings\ADMIN\Рабочий стол\картинки\i (22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2071678"/>
            <a:ext cx="1609725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857356" y="1357298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картинки\i (20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643314"/>
            <a:ext cx="2069208" cy="2000264"/>
          </a:xfrm>
          <a:prstGeom prst="rect">
            <a:avLst/>
          </a:prstGeom>
          <a:noFill/>
        </p:spPr>
      </p:pic>
      <p:pic>
        <p:nvPicPr>
          <p:cNvPr id="4" name="Picture 3" descr="C:\Documents and Settings\ADMIN\Рабочий стол\картинки\i (26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643050"/>
            <a:ext cx="2276162" cy="2000264"/>
          </a:xfrm>
          <a:prstGeom prst="rect">
            <a:avLst/>
          </a:prstGeom>
          <a:noFill/>
        </p:spPr>
      </p:pic>
      <p:pic>
        <p:nvPicPr>
          <p:cNvPr id="5" name="Picture 5" descr="C:\Documents and Settings\ADMIN\Рабочий стол\картинки\i (29)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3571876"/>
            <a:ext cx="1857388" cy="2143140"/>
          </a:xfrm>
          <a:prstGeom prst="rect">
            <a:avLst/>
          </a:prstGeom>
          <a:noFill/>
        </p:spPr>
      </p:pic>
      <p:pic>
        <p:nvPicPr>
          <p:cNvPr id="6" name="Picture 4" descr="C:\Documents and Settings\ADMIN\Рабочий стол\картинки\i (19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1857364"/>
            <a:ext cx="2071702" cy="17145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85918" y="1285860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6" descr="C:\Documents and Settings\ADMIN\Рабочий стол\Новая папка\i (23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r="4545" b="2995"/>
          <a:stretch>
            <a:fillRect/>
          </a:stretch>
        </p:blipFill>
        <p:spPr bwMode="auto">
          <a:xfrm>
            <a:off x="2428860" y="1857365"/>
            <a:ext cx="1500198" cy="1785949"/>
          </a:xfrm>
          <a:prstGeom prst="rect">
            <a:avLst/>
          </a:prstGeom>
          <a:noFill/>
        </p:spPr>
      </p:pic>
      <p:pic>
        <p:nvPicPr>
          <p:cNvPr id="4" name="Picture 3" descr="C:\Documents and Settings\ADMIN\Рабочий стол\картинки\i (2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1" y="1928802"/>
            <a:ext cx="1643074" cy="2112534"/>
          </a:xfrm>
          <a:prstGeom prst="rect">
            <a:avLst/>
          </a:prstGeom>
          <a:noFill/>
        </p:spPr>
      </p:pic>
      <p:pic>
        <p:nvPicPr>
          <p:cNvPr id="5" name="Picture 8" descr="C:\Documents and Settings\ADMIN\Рабочий стол\Новая папка\i (26)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3571876"/>
            <a:ext cx="1928826" cy="1928826"/>
          </a:xfrm>
          <a:prstGeom prst="rect">
            <a:avLst/>
          </a:prstGeom>
          <a:noFill/>
        </p:spPr>
      </p:pic>
      <p:pic>
        <p:nvPicPr>
          <p:cNvPr id="6" name="Picture 5" descr="C:\Documents and Settings\ADMIN\Рабочий стол\Новая папка\i (22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3786190"/>
            <a:ext cx="1643074" cy="174764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57356" y="1357298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умение находить лишний предмет и объяснить, почему он лишний.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Развивать словесно-логическое мышление, умение классифицировать, сравнивать, обобщать, устанавливать причинно-следственные и логические связи.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Развивать зрительное восприятие.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Развивать монологическую и диалогическую речь.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Воспитывать внимательность, умение точно следовать инструкции; целеустремлённость.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картинки\i (4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643314"/>
            <a:ext cx="1866605" cy="1928825"/>
          </a:xfrm>
          <a:prstGeom prst="rect">
            <a:avLst/>
          </a:prstGeom>
          <a:noFill/>
        </p:spPr>
      </p:pic>
      <p:pic>
        <p:nvPicPr>
          <p:cNvPr id="4" name="Picture 3" descr="C:\Documents and Settings\ADMIN\Рабочий стол\картинки\i (8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3500438"/>
            <a:ext cx="2000264" cy="2000264"/>
          </a:xfrm>
          <a:prstGeom prst="rect">
            <a:avLst/>
          </a:prstGeom>
          <a:noFill/>
        </p:spPr>
      </p:pic>
      <p:pic>
        <p:nvPicPr>
          <p:cNvPr id="5" name="Picture 4" descr="C:\Documents and Settings\ADMIN\Рабочий стол\картинки\i (42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1785926"/>
            <a:ext cx="1857388" cy="1857388"/>
          </a:xfrm>
          <a:prstGeom prst="rect">
            <a:avLst/>
          </a:prstGeom>
          <a:noFill/>
        </p:spPr>
      </p:pic>
      <p:pic>
        <p:nvPicPr>
          <p:cNvPr id="6" name="Picture 5" descr="C:\Documents and Settings\ADMIN\Рабочий стол\картинки\i (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1928802"/>
            <a:ext cx="1571636" cy="19208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57356" y="1357298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000240"/>
            <a:ext cx="6429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Молодец!!!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1" name="Picture 7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1928802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картинке 4 предмета. Три из них можно классифицировать в одну группу.  Четвертое к ним не подходит.  Назови неподходящий предмет. Ребенок должен объяснить, почему изображение лишнее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C:\Documents and Settings\ADMIN\Рабочий стол\Новая папка\i (2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786190"/>
            <a:ext cx="1928826" cy="1873741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\картинки\i (48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1928802"/>
            <a:ext cx="2143140" cy="2081907"/>
          </a:xfrm>
          <a:prstGeom prst="rect">
            <a:avLst/>
          </a:prstGeom>
          <a:noFill/>
        </p:spPr>
      </p:pic>
      <p:pic>
        <p:nvPicPr>
          <p:cNvPr id="5" name="Picture 3" descr="C:\Documents and Settings\ADMIN\Рабочий стол\картинки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3857628"/>
            <a:ext cx="2286016" cy="1796155"/>
          </a:xfrm>
          <a:prstGeom prst="rect">
            <a:avLst/>
          </a:prstGeom>
          <a:noFill/>
        </p:spPr>
      </p:pic>
      <p:pic>
        <p:nvPicPr>
          <p:cNvPr id="6" name="Picture 11" descr="C:\Documents and Settings\ADMIN\Рабочий стол\Новая папка\i (32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1928802"/>
            <a:ext cx="1690073" cy="22145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57356" y="1357298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картинки\i (46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857364"/>
            <a:ext cx="1928826" cy="2000264"/>
          </a:xfrm>
          <a:prstGeom prst="rect">
            <a:avLst/>
          </a:prstGeom>
          <a:noFill/>
        </p:spPr>
      </p:pic>
      <p:pic>
        <p:nvPicPr>
          <p:cNvPr id="6" name="Picture 3" descr="C:\Documents and Settings\ADMIN\Рабочий стол\картинки\i (11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714752"/>
            <a:ext cx="2286016" cy="1928826"/>
          </a:xfrm>
          <a:prstGeom prst="rect">
            <a:avLst/>
          </a:prstGeom>
          <a:noFill/>
        </p:spPr>
      </p:pic>
      <p:pic>
        <p:nvPicPr>
          <p:cNvPr id="7" name="Picture 5" descr="C:\Documents and Settings\ADMIN\Рабочий стол\картинки\i (20)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3857628"/>
            <a:ext cx="1714512" cy="1785950"/>
          </a:xfrm>
          <a:prstGeom prst="rect">
            <a:avLst/>
          </a:prstGeom>
          <a:noFill/>
        </p:spPr>
      </p:pic>
      <p:pic>
        <p:nvPicPr>
          <p:cNvPr id="8" name="Picture 4" descr="C:\Documents and Settings\ADMIN\Рабочий стол\картинки\i (10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DFD61">
                  <a:alpha val="99608"/>
                </a:srgbClr>
              </a:clrFrom>
              <a:clrTo>
                <a:srgbClr val="FDFD6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000240"/>
            <a:ext cx="2143140" cy="17859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00166" y="1285860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Убери один лишний предмет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57161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g.irbit66.ru/0_557d6_7c92ca29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\i (17)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119</Words>
  <PresentationFormat>Экран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 «Четвертый лишний»</dc:title>
  <cp:lastModifiedBy>ADMIN</cp:lastModifiedBy>
  <cp:revision>21</cp:revision>
  <dcterms:modified xsi:type="dcterms:W3CDTF">2014-02-23T11:32:35Z</dcterms:modified>
</cp:coreProperties>
</file>